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108" d="100"/>
          <a:sy n="108" d="100"/>
        </p:scale>
        <p:origin x="888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4/12/2023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4/12/2023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4/12/2023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9233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Mohammed-Sherrif Fuseini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12/04/2023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86</TotalTime>
  <Words>1343</Words>
  <Application>Microsoft Office PowerPoint</Application>
  <PresentationFormat>Widescreen</PresentationFormat>
  <Paragraphs>234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Mohammed-Sherrif Fuseini</cp:lastModifiedBy>
  <cp:revision>200</cp:revision>
  <dcterms:created xsi:type="dcterms:W3CDTF">2021-04-29T18:58:34Z</dcterms:created>
  <dcterms:modified xsi:type="dcterms:W3CDTF">2023-04-12T14:12:05Z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